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/>
              <a:t>Today’s application requirements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Today’s application requirements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Digital experiences play a major part in many or most of the activities that we engage in on a daily basis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pushed the boundaries of expectations from the software 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want applications to be always available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be perpetually upgraded with new </a:t>
            </a:r>
            <a:r>
              <a:rPr lang="en-US" dirty="0" smtClean="0"/>
              <a:t>whizzbang </a:t>
            </a:r>
            <a:r>
              <a:rPr lang="en-US" dirty="0"/>
              <a:t>features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provide personalized experiences</a:t>
            </a:r>
          </a:p>
          <a:p>
            <a:endParaRPr lang="en-US" dirty="0" smtClean="0"/>
          </a:p>
          <a:p>
            <a:r>
              <a:rPr lang="en-US" dirty="0" smtClean="0"/>
              <a:t>Fulfilling </a:t>
            </a:r>
            <a:r>
              <a:rPr lang="en-US" dirty="0"/>
              <a:t>these expectations is something that must be addressed right from the beginning of the idea-to-production lifecycle</a:t>
            </a:r>
          </a:p>
          <a:p>
            <a:endParaRPr lang="en-US" dirty="0"/>
          </a:p>
          <a:p>
            <a:r>
              <a:rPr lang="en-US" dirty="0"/>
              <a:t>Key requirements: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Zero downtime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Shortened feedback cycles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Mobile and </a:t>
            </a:r>
            <a:r>
              <a:rPr lang="en-US" dirty="0" smtClean="0"/>
              <a:t>multi-device </a:t>
            </a:r>
            <a:r>
              <a:rPr lang="en-US" dirty="0"/>
              <a:t>support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Connected devices—also known as the Internet of Things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Data-driven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Zero downtime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538288"/>
            <a:ext cx="8052753" cy="4648199"/>
          </a:xfrm>
        </p:spPr>
        <p:txBody>
          <a:bodyPr/>
          <a:lstStyle/>
          <a:p>
            <a:r>
              <a:rPr lang="en-US" dirty="0"/>
              <a:t>One of the key requirements of the modern application: it must always be available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world is working in "now mode"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Forgotten are the days when even short maintenance windows during which applications are unavailable are tolerated</a:t>
            </a:r>
          </a:p>
          <a:p>
            <a:endParaRPr lang="en-US" dirty="0"/>
          </a:p>
          <a:p>
            <a:r>
              <a:rPr lang="en-US" dirty="0"/>
              <a:t>Unplanned downtime has never been desirable, its impact has reached astounding levels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For example, long back Forbes estimated that Amazon lost almost $2 million during a 13-minute unplanned outage</a:t>
            </a:r>
          </a:p>
          <a:p>
            <a:endParaRPr lang="en-US" dirty="0"/>
          </a:p>
          <a:p>
            <a:r>
              <a:rPr lang="en-US" dirty="0"/>
              <a:t>Downtime, planned or not, results in significant revenue loss and customer dissatisfaction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 more just a problem only for the operations team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Software developers or architects are responsible for developing zero downtime </a:t>
            </a:r>
            <a:r>
              <a:rPr lang="en-US" dirty="0" smtClean="0"/>
              <a:t>software's!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0" y="2428021"/>
            <a:ext cx="2828925" cy="2705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Shortened feedback cycles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8205153" cy="4648199"/>
          </a:xfrm>
        </p:spPr>
        <p:txBody>
          <a:bodyPr/>
          <a:lstStyle/>
          <a:p>
            <a:r>
              <a:rPr lang="en-US" dirty="0"/>
              <a:t>Another critical ability is to release code frequently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Required by significant competition and ever-increasing consumer expectations</a:t>
            </a:r>
          </a:p>
          <a:p>
            <a:endParaRPr lang="en-US" dirty="0" smtClean="0"/>
          </a:p>
          <a:p>
            <a:r>
              <a:rPr lang="en-US" dirty="0" smtClean="0"/>
              <a:t>Application </a:t>
            </a:r>
            <a:r>
              <a:rPr lang="en-US" dirty="0"/>
              <a:t>releases are being made available to customers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several times a month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numerous times a week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even several times a day</a:t>
            </a:r>
          </a:p>
          <a:p>
            <a:endParaRPr lang="en-US" dirty="0"/>
          </a:p>
          <a:p>
            <a:r>
              <a:rPr lang="en-US" dirty="0"/>
              <a:t>The biggest driver for these continuous releases is the reduction of risk!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best way to get mitigate the risk is to release an early version of a feature and get feedback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Using feedback, can make adjustments or even change direction entirely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Frequent software releases shorten feedback loops and reduce risk!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2400" y="2514600"/>
            <a:ext cx="3514725" cy="1295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3849806"/>
            <a:ext cx="1752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 err="1" smtClean="0"/>
              <a:t>facebook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Mobile and </a:t>
            </a:r>
            <a:r>
              <a:rPr lang="en-IN" dirty="0" smtClean="0"/>
              <a:t>multi-device </a:t>
            </a:r>
            <a:r>
              <a:rPr lang="en-IN" dirty="0"/>
              <a:t>support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8128953" cy="4876799"/>
          </a:xfrm>
        </p:spPr>
        <p:txBody>
          <a:bodyPr>
            <a:normAutofit/>
          </a:bodyPr>
          <a:lstStyle/>
          <a:p>
            <a:r>
              <a:rPr lang="en-US" dirty="0"/>
              <a:t>Internet usage via mobile devices has already eclipsed that of desktop / laptop </a:t>
            </a:r>
            <a:r>
              <a:rPr lang="en-US" dirty="0" smtClean="0"/>
              <a:t>computers</a:t>
            </a:r>
          </a:p>
          <a:p>
            <a:endParaRPr lang="en-US" dirty="0"/>
          </a:p>
          <a:p>
            <a:r>
              <a:rPr lang="en-US" dirty="0"/>
              <a:t>Today’s applications need to support at least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two </a:t>
            </a:r>
            <a:r>
              <a:rPr lang="en-US" dirty="0"/>
              <a:t>mobile device platforms, iOS and </a:t>
            </a:r>
            <a:r>
              <a:rPr lang="en-US" dirty="0" smtClean="0"/>
              <a:t>Android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as </a:t>
            </a:r>
            <a:r>
              <a:rPr lang="en-US" dirty="0"/>
              <a:t>well as the desktop </a:t>
            </a:r>
          </a:p>
          <a:p>
            <a:endParaRPr lang="en-US" dirty="0" smtClean="0"/>
          </a:p>
          <a:p>
            <a:r>
              <a:rPr lang="en-US" dirty="0" smtClean="0"/>
              <a:t>Users </a:t>
            </a:r>
            <a:r>
              <a:rPr lang="en-US" dirty="0"/>
              <a:t>increasingly expect to seamlessly move from one device to another as they navigate through the day with same app experience</a:t>
            </a:r>
          </a:p>
          <a:p>
            <a:endParaRPr lang="en-US" dirty="0" smtClean="0"/>
          </a:p>
          <a:p>
            <a:r>
              <a:rPr lang="en-US" dirty="0" smtClean="0"/>
              <a:t>For </a:t>
            </a:r>
            <a:r>
              <a:rPr lang="en-US" dirty="0"/>
              <a:t>example,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Users may be watching a cricket match on an Android TV and then transition to viewing the program on a mobile device when they’re </a:t>
            </a:r>
            <a:r>
              <a:rPr lang="en-US" dirty="0" smtClean="0"/>
              <a:t>travelling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r>
              <a:rPr lang="en-US" dirty="0"/>
              <a:t>Designing applications the right way is essential to meeting these </a:t>
            </a:r>
            <a:r>
              <a:rPr lang="en-US" dirty="0" smtClean="0"/>
              <a:t>needs!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53400" y="2590800"/>
            <a:ext cx="3669098" cy="20669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4657725"/>
            <a:ext cx="2667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 : </a:t>
            </a:r>
            <a:r>
              <a:rPr lang="en-US" sz="1100" dirty="0" err="1"/>
              <a:t>savoirfairelinux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Connected devices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The internet is no longer only for connecting humans to systems </a:t>
            </a:r>
          </a:p>
          <a:p>
            <a:r>
              <a:rPr lang="en-US" dirty="0"/>
              <a:t>Today, billions of devices are connected to the internet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Allowing devices to be monitored and even controlled by other connected entities</a:t>
            </a:r>
          </a:p>
          <a:p>
            <a:endParaRPr lang="en-US" dirty="0"/>
          </a:p>
          <a:p>
            <a:r>
              <a:rPr lang="en-US" dirty="0"/>
              <a:t>The home-automation market </a:t>
            </a:r>
            <a:r>
              <a:rPr lang="en-US" dirty="0" smtClean="0"/>
              <a:t>alone is </a:t>
            </a:r>
            <a:r>
              <a:rPr lang="en-US" dirty="0"/>
              <a:t>estimated to be a $53 billion market by 2022</a:t>
            </a:r>
          </a:p>
          <a:p>
            <a:r>
              <a:rPr lang="en-US" dirty="0"/>
              <a:t>The connected home has sensors and remotely controlled devices such as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motion detectors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cameras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smart thermostats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lighting systems etc.</a:t>
            </a:r>
          </a:p>
          <a:p>
            <a:r>
              <a:rPr lang="en-US" dirty="0"/>
              <a:t>Other connected devices are automobiles, home appliances, farming equipment, jet engines, and the smartphone</a:t>
            </a:r>
          </a:p>
          <a:p>
            <a:endParaRPr lang="en-US" dirty="0"/>
          </a:p>
          <a:p>
            <a:r>
              <a:rPr lang="en-US" dirty="0"/>
              <a:t>Internet-connected devices change the nature of the software in two fundamental ways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volume of data flowing over the internet is dramatically increased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the computing infra must be significantly different from those of the past, to capture and process this data</a:t>
            </a:r>
          </a:p>
          <a:p>
            <a:endParaRPr lang="en-US" dirty="0"/>
          </a:p>
          <a:p>
            <a:r>
              <a:rPr lang="en-US" dirty="0"/>
              <a:t>Difference in data volume and infrastructure architecture necessitates new software designs and practices.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Internet of Things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4800" y="1340644"/>
            <a:ext cx="2790825" cy="16383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258039" y="3078388"/>
            <a:ext cx="2667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 : </a:t>
            </a:r>
            <a:r>
              <a:rPr lang="en-US" sz="1100" dirty="0" err="1" smtClean="0"/>
              <a:t>ThreatPost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Data-driven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833553" cy="5181599"/>
          </a:xfrm>
        </p:spPr>
        <p:txBody>
          <a:bodyPr>
            <a:normAutofit lnSpcReduction="10000"/>
          </a:bodyPr>
          <a:lstStyle/>
          <a:p>
            <a:r>
              <a:rPr lang="en-US"/>
              <a:t>Volumes of data are increasing</a:t>
            </a:r>
          </a:p>
          <a:p>
            <a:r>
              <a:rPr lang="en-US" dirty="0"/>
              <a:t>Sources of data are becoming more widely </a:t>
            </a:r>
            <a:r>
              <a:rPr lang="en-US" dirty="0" smtClean="0"/>
              <a:t>distributed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These </a:t>
            </a:r>
            <a:r>
              <a:rPr lang="en-US" dirty="0"/>
              <a:t>factors are affecting the large, centralized, shared database making them unusable</a:t>
            </a:r>
          </a:p>
          <a:p>
            <a:endParaRPr lang="en-US" dirty="0" smtClean="0"/>
          </a:p>
          <a:p>
            <a:r>
              <a:rPr lang="en-US" dirty="0" smtClean="0"/>
              <a:t>Instead </a:t>
            </a:r>
            <a:r>
              <a:rPr lang="en-US" dirty="0"/>
              <a:t>of the single, shared database, application requirements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call for a network of smaller, localized databases,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software that manages data relationships across that collection of data management systems</a:t>
            </a:r>
          </a:p>
          <a:p>
            <a:endParaRPr lang="en-US" dirty="0" smtClean="0"/>
          </a:p>
          <a:p>
            <a:r>
              <a:rPr lang="en-US" dirty="0" smtClean="0"/>
              <a:t>New </a:t>
            </a:r>
            <a:r>
              <a:rPr lang="en-US" dirty="0"/>
              <a:t>approaches drive the need for software development and management agility all the way through to the data tier.</a:t>
            </a:r>
          </a:p>
          <a:p>
            <a:endParaRPr lang="en-US" dirty="0"/>
          </a:p>
          <a:p>
            <a:r>
              <a:rPr lang="en-US" dirty="0"/>
              <a:t>All of the newly available data is wasted if it goes unused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Today’s applications must increasingly use data to provide greater value to the customer through smarter applications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2800" y="2362200"/>
            <a:ext cx="3924300" cy="293014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753600" y="5299168"/>
            <a:ext cx="26670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Source : </a:t>
            </a:r>
            <a:r>
              <a:rPr lang="en-US" sz="1100" dirty="0" err="1" smtClean="0"/>
              <a:t>Dataversity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66800" y="990600"/>
            <a:ext cx="7010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Reference:</a:t>
            </a:r>
          </a:p>
          <a:p>
            <a:r>
              <a:rPr lang="en-US" dirty="0" smtClean="0"/>
              <a:t>Cloud </a:t>
            </a:r>
            <a:r>
              <a:rPr lang="en-US" dirty="0"/>
              <a:t>Native Patterns by Cornelia Davis</a:t>
            </a:r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3195</TotalTime>
  <Words>679</Words>
  <Application>Microsoft Office PowerPoint</Application>
  <PresentationFormat>Widescreen</PresentationFormat>
  <Paragraphs>94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Today’s application requirements</vt:lpstr>
      <vt:lpstr>Today’s application requirements</vt:lpstr>
      <vt:lpstr>Zero downtime</vt:lpstr>
      <vt:lpstr>Shortened feedback cycles</vt:lpstr>
      <vt:lpstr>Mobile and multi-device support</vt:lpstr>
      <vt:lpstr>Connected devices</vt:lpstr>
      <vt:lpstr>Data-driven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230</cp:revision>
  <dcterms:created xsi:type="dcterms:W3CDTF">2018-10-16T06:13:57Z</dcterms:created>
  <dcterms:modified xsi:type="dcterms:W3CDTF">2021-03-05T05:11:50Z</dcterms:modified>
</cp:coreProperties>
</file>

<file path=docProps/thumbnail.jpeg>
</file>